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5" r:id="rId2"/>
    <p:sldId id="256" r:id="rId3"/>
    <p:sldId id="265" r:id="rId4"/>
    <p:sldId id="264" r:id="rId5"/>
    <p:sldId id="266" r:id="rId6"/>
    <p:sldId id="267" r:id="rId7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C52AE4-ABFA-4D65-8241-DA8C341B4497}" v="1" dt="2024-02-07T09:23:27.534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228" y="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FAC52AE4-ABFA-4D65-8241-DA8C341B4497}"/>
    <pc:docChg chg="addSld delSld modSld">
      <pc:chgData name="Doremiek Lamain" userId="03bb414b8f2b17e4" providerId="LiveId" clId="{FAC52AE4-ABFA-4D65-8241-DA8C341B4497}" dt="2024-02-07T09:23:27.531" v="1"/>
      <pc:docMkLst>
        <pc:docMk/>
      </pc:docMkLst>
      <pc:sldChg chg="del">
        <pc:chgData name="Doremiek Lamain" userId="03bb414b8f2b17e4" providerId="LiveId" clId="{FAC52AE4-ABFA-4D65-8241-DA8C341B4497}" dt="2024-02-07T09:23:20.882" v="0" actId="47"/>
        <pc:sldMkLst>
          <pc:docMk/>
          <pc:sldMk cId="3176990054" sldId="261"/>
        </pc:sldMkLst>
      </pc:sldChg>
      <pc:sldChg chg="add">
        <pc:chgData name="Doremiek Lamain" userId="03bb414b8f2b17e4" providerId="LiveId" clId="{FAC52AE4-ABFA-4D65-8241-DA8C341B4497}" dt="2024-02-07T09:23:27.531" v="1"/>
        <pc:sldMkLst>
          <pc:docMk/>
          <pc:sldMk cId="0" sldId="275"/>
        </pc:sldMkLst>
      </pc:sldChg>
      <pc:sldMasterChg chg="delSldLayout">
        <pc:chgData name="Doremiek Lamain" userId="03bb414b8f2b17e4" providerId="LiveId" clId="{FAC52AE4-ABFA-4D65-8241-DA8C341B4497}" dt="2024-02-07T09:23:20.882" v="0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FAC52AE4-ABFA-4D65-8241-DA8C341B4497}" dt="2024-02-07T09:23:20.882" v="0" actId="47"/>
          <pc:sldLayoutMkLst>
            <pc:docMk/>
            <pc:sldMasterMk cId="0" sldId="2147483648"/>
            <pc:sldLayoutMk cId="0" sldId="214748364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0233745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fbeelding"/>
          <p:cNvSpPr>
            <a:spLocks noGrp="1"/>
          </p:cNvSpPr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elteks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Titeltekst</a:t>
            </a:r>
          </a:p>
        </p:txBody>
      </p:sp>
      <p:sp>
        <p:nvSpPr>
          <p:cNvPr id="2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fbeelding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xfrm>
            <a:off x="1625600" y="1596249"/>
            <a:ext cx="9753600" cy="3395699"/>
          </a:xfrm>
          <a:prstGeom prst="rect">
            <a:avLst/>
          </a:prstGeom>
        </p:spPr>
        <p:txBody>
          <a:bodyPr anchor="b"/>
          <a:lstStyle>
            <a:lvl1pPr algn="ctr">
              <a:defRPr sz="6400"/>
            </a:lvl1pPr>
          </a:lstStyle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625600" y="5122898"/>
            <a:ext cx="9753600" cy="23548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560"/>
            </a:lvl1pPr>
            <a:lvl2pPr marL="0" indent="487695" algn="ctr">
              <a:buSzTx/>
              <a:buFontTx/>
              <a:buNone/>
              <a:defRPr sz="2560"/>
            </a:lvl2pPr>
            <a:lvl3pPr marL="0" indent="975390" algn="ctr">
              <a:buSzTx/>
              <a:buFontTx/>
              <a:buNone/>
              <a:defRPr sz="2560"/>
            </a:lvl3pPr>
            <a:lvl4pPr marL="0" indent="1463086" algn="ctr">
              <a:buSzTx/>
              <a:buFontTx/>
              <a:buNone/>
              <a:defRPr sz="2560"/>
            </a:lvl4pPr>
            <a:lvl5pPr marL="0" indent="1950781" algn="ctr">
              <a:buSzTx/>
              <a:buFontTx/>
              <a:buNone/>
              <a:defRPr sz="256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6256960" y="9296400"/>
            <a:ext cx="484107" cy="348813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205849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fbeelding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elteks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40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9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7" name="Hoofdtekst - niveau éé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fbeelding"/>
          <p:cNvSpPr>
            <a:spLocks noGrp="1"/>
          </p:cNvSpPr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67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Afbeelding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Afbeelding"/>
          <p:cNvSpPr>
            <a:spLocks noGrp="1"/>
          </p:cNvSpPr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Afbeelding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t>–Johnny Appleseed</a:t>
            </a:r>
          </a:p>
        </p:txBody>
      </p:sp>
      <p:sp>
        <p:nvSpPr>
          <p:cNvPr id="94" name="&quot;Typ hier een citaat.&quot;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"Typ hier een citaat." </a:t>
            </a:r>
          </a:p>
        </p:txBody>
      </p:sp>
      <p:sp>
        <p:nvSpPr>
          <p:cNvPr id="9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433" y="1224516"/>
            <a:ext cx="7309884" cy="7309884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3" y="4035328"/>
            <a:ext cx="5683831" cy="168294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mage result for wall-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97"/>
          <a:stretch/>
        </p:blipFill>
        <p:spPr bwMode="auto">
          <a:xfrm>
            <a:off x="7373136" y="4941222"/>
            <a:ext cx="4792784" cy="439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robots movie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8" r="14108"/>
          <a:stretch/>
        </p:blipFill>
        <p:spPr bwMode="auto">
          <a:xfrm>
            <a:off x="838880" y="4947465"/>
            <a:ext cx="5695376" cy="4393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robots movi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610" y="413104"/>
            <a:ext cx="7315580" cy="4115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eer Ozobot kennen VL (video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119308"/>
            <a:ext cx="13004800" cy="7326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0058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95714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769" y="773722"/>
            <a:ext cx="8231706" cy="8439643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25" y="432449"/>
            <a:ext cx="2641270" cy="2628571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949" y="432449"/>
            <a:ext cx="2641270" cy="2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7498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33" y="816517"/>
            <a:ext cx="12156535" cy="812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47469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1278</TotalTime>
  <Words>0</Words>
  <Application>Microsoft Office PowerPoint</Application>
  <PresentationFormat>Aangepast</PresentationFormat>
  <Paragraphs>0</Paragraphs>
  <Slides>6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1" baseType="lpstr">
      <vt:lpstr>Helvetica Light</vt:lpstr>
      <vt:lpstr>Helvetica Neue</vt:lpstr>
      <vt:lpstr>Helvetica Neue Light</vt:lpstr>
      <vt:lpstr>Helvetica Neue Medium</vt:lpstr>
      <vt:lpstr>White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19</cp:revision>
  <dcterms:modified xsi:type="dcterms:W3CDTF">2024-02-07T09:23:27Z</dcterms:modified>
</cp:coreProperties>
</file>